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4" r:id="rId17"/>
    <p:sldId id="275" r:id="rId18"/>
    <p:sldId id="525" r:id="rId19"/>
    <p:sldId id="276" r:id="rId20"/>
    <p:sldId id="277" r:id="rId21"/>
    <p:sldId id="52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4" r:id="rId63"/>
    <p:sldId id="325" r:id="rId64"/>
    <p:sldId id="326" r:id="rId65"/>
    <p:sldId id="523" r:id="rId66"/>
    <p:sldId id="327" r:id="rId67"/>
    <p:sldId id="328" r:id="rId68"/>
    <p:sldId id="329" r:id="rId69"/>
    <p:sldId id="330" r:id="rId70"/>
    <p:sldId id="331" r:id="rId71"/>
    <p:sldId id="381" r:id="rId72"/>
    <p:sldId id="332" r:id="rId73"/>
    <p:sldId id="333" r:id="rId74"/>
    <p:sldId id="334" r:id="rId75"/>
    <p:sldId id="335" r:id="rId76"/>
    <p:sldId id="336" r:id="rId77"/>
    <p:sldId id="337" r:id="rId78"/>
    <p:sldId id="339" r:id="rId79"/>
    <p:sldId id="340" r:id="rId80"/>
    <p:sldId id="524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5"/>
    <p:restoredTop sz="94755"/>
  </p:normalViewPr>
  <p:slideViewPr>
    <p:cSldViewPr snapToGrid="0">
      <p:cViewPr varScale="1">
        <p:scale>
          <a:sx n="157" d="100"/>
          <a:sy n="157" d="100"/>
        </p:scale>
        <p:origin x="10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Simple, equates to a couple of if-else statements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has extensive documentation, with many NN building blocks</a:t>
            </a: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gradients to zero</a:t>
            </a: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complex, but still doable in if-else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the question: what is a dog? (determined from pictures)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longer feasible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learning: reward based learning. Where in supervised learning the right answer is known, in reinforcement learning only a reward (e.g. money or pleasure) is known, but not known if better options exist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neural networks for many types of learning, but wat are neural networks and how are they composed?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Inspired by biological neurons, which inhibits.....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brain is a 'network' of these types of neurons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ANNs we use inputs (data), bias, weights, dot product and non-linearity to....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an unknown function 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9C4BE4A-3016-7A44-8AE8-B0692694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>
            <a:extLst>
              <a:ext uri="{FF2B5EF4-FFF2-40B4-BE49-F238E27FC236}">
                <a16:creationId xmlns:a16="http://schemas.microsoft.com/office/drawing/2014/main" id="{0ACBA8A1-FCC2-769C-EC28-ADEFAF811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>
            <a:extLst>
              <a:ext uri="{FF2B5EF4-FFF2-40B4-BE49-F238E27FC236}">
                <a16:creationId xmlns:a16="http://schemas.microsoft.com/office/drawing/2014/main" id="{A230B6E9-70B6-395D-FD90-255053886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821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E540787B-BC79-4626-60DE-C42C90BB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>
            <a:extLst>
              <a:ext uri="{FF2B5EF4-FFF2-40B4-BE49-F238E27FC236}">
                <a16:creationId xmlns:a16="http://schemas.microsoft.com/office/drawing/2014/main" id="{B3E6DD07-B253-05E7-73A6-D35970FB5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>
            <a:extLst>
              <a:ext uri="{FF2B5EF4-FFF2-40B4-BE49-F238E27FC236}">
                <a16:creationId xmlns:a16="http://schemas.microsoft.com/office/drawing/2014/main" id="{EC061807-671D-7AB0-62C3-2F129B826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504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learning, we learn the weights W and bias b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 single layer perceptron. Here the 1 is multiplied with the bias b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random </a:t>
            </a:r>
            <a:r>
              <a:rPr lang="en-US" dirty="0" err="1"/>
              <a:t>init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as we learn...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the following decision boundary. If y hat is 0 we are on the boundary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use a non-linearity sigmoid that squashes y hat between 0 and 1 (0 maps to 0.5), where between 1 and 0.5  is red and otherwise green.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Leading to the final equation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Consider the prediction of house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are these features?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clear up some misconceptions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more complex features, such as...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ultimately, we cannot interpret these, especially in larger models.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images we can </a:t>
            </a:r>
            <a:r>
              <a:rPr lang="en-US" dirty="0" err="1"/>
              <a:t>visualise</a:t>
            </a:r>
            <a:r>
              <a:rPr lang="en-US" dirty="0"/>
              <a:t> what the model is doing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using non-linear results in effective single layer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differentiable is important for NNs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vanishing derivatives -&gt; derivative becomes too small after multiple layers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more examples, along with the effect they have on training.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recap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train weights (and biases)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training work?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loss functions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 but not </a:t>
            </a:r>
            <a:r>
              <a:rPr lang="en-US" dirty="0" err="1"/>
              <a:t>neccessarily</a:t>
            </a:r>
            <a:r>
              <a:rPr lang="en-US" dirty="0"/>
              <a:t> human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 -&gt; if one sample in data is very different the model focusses heavily on that due to the squaring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entropy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minimize the loss? Using SGD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 a model with params </a:t>
            </a:r>
            <a:r>
              <a:rPr lang="en-US" dirty="0" err="1"/>
              <a:t>w_a</a:t>
            </a:r>
            <a:r>
              <a:rPr lang="en-US" dirty="0"/>
              <a:t> and </a:t>
            </a:r>
            <a:r>
              <a:rPr lang="en-US" dirty="0" err="1"/>
              <a:t>w_b</a:t>
            </a:r>
            <a:r>
              <a:rPr lang="en-US" dirty="0"/>
              <a:t>, with loss function L. Point to loss landscape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update the weights as follows:</a:t>
            </a: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alpha is learning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then repeat this many times, resulting in animation on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landscape is slightly different for each batch, potentially pushing us out of local minima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.... so we compute gradient with respect to the output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chain rule to propagate back to </a:t>
            </a:r>
            <a:r>
              <a:rPr lang="en-US" dirty="0" err="1"/>
              <a:t>prev</a:t>
            </a:r>
            <a:r>
              <a:rPr lang="en-US" dirty="0"/>
              <a:t> layer, giving us gradient </a:t>
            </a:r>
            <a:r>
              <a:rPr lang="en-US" dirty="0" err="1"/>
              <a:t>w.r.t</a:t>
            </a:r>
            <a:r>
              <a:rPr lang="en-US" dirty="0"/>
              <a:t> weights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etc..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problems is overfitting</a:t>
            </a: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intelligent, but not necessarily human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8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weights decay -&gt; slowly bring weights closer to 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is an optimizer, but there are other options based on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2nd order derivative, momentum</a:t>
            </a: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datasets can be hard, but there are sources with ......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models, we split our datasets</a:t>
            </a: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course we focus on </a:t>
            </a:r>
            <a:r>
              <a:rPr lang="en-US" dirty="0" err="1"/>
              <a:t>PyTorch</a:t>
            </a: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layground.tensorflow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gif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 W</a:t>
            </a:r>
            <a:r>
              <a:rPr lang="en-GB" sz="800" b="1" dirty="0"/>
              <a:t>_1</a:t>
            </a:r>
            <a:endParaRPr sz="800" b="1" dirty="0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</a:t>
            </a:r>
            <a:r>
              <a:rPr lang="en-GB" sz="2000" b="1">
                <a:solidFill>
                  <a:srgbClr val="A9145E"/>
                </a:solidFill>
              </a:rPr>
              <a:t>/jhssrf015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Learn from the environment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73763"/>
                </a:solidFill>
              </a:rPr>
              <a:t>Control, gaming</a:t>
            </a:r>
            <a:endParaRPr sz="1200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FD607B-A668-3C66-1442-305B4D2F2E41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2C22DA0B-4B82-EB37-2581-FA1C47DA4D6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D4D8176A-FA69-697D-D3ED-A772A8D9B0AA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514E2F37-E0BD-0041-3FF5-F49D97D7D703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96ABC90A-CEDC-1F44-C0AB-85909C777256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C8C0C70C-52F7-C8A1-56A7-21FB87C3820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A210098F-6CD9-1520-DBAE-D5DB735F87EF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3144DF22-6D73-7DD6-56BF-4A83A5A1631A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B5365E51-D1E1-B58D-E9B8-57D7C2646316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07196DF-446E-C02A-64D9-D173D7B5083A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8BC50B21-96FA-4DE6-4F88-224AB923DD8B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2E3559A6-6EF5-EFE1-40BE-BCD9DD8CE6C1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37E3E552-2B50-61C8-B9AC-89B806479050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52C218D5-BA17-B83F-3E74-75E6470523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A76D734F-20F2-1725-0046-C565D0DD8200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9EDB0D8C-E5C1-21CC-590F-3DC18235988E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3340B3F1-A2EF-8310-8663-576B6F27FD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D4B7E462-458D-D1C1-1E77-6FCC84AC44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20D7362C-3A35-FE79-7CEE-212D5B5AB1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327FC147-C888-8767-AA12-012068768CAD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327FC147-C888-8767-AA12-012068768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ECDC49-D020-5167-E5CD-3907E30620E2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E82FCA5F-686E-A1CE-2D39-298AE64FCCD9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8D59F8FB-6755-9137-CE6F-85803C8990B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2C896212-2260-0E37-F2C2-254DFA6D1CD6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61393211-1833-7CA4-EE72-170E5F4442C3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7CF6562B-951F-0FB4-8183-3842DD9073A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B1883507-538F-710D-4F99-66AC82DC7FD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E010B044-9641-6A59-5887-6DA3BE2E52D1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E6860FDD-7A2E-6719-FDFD-AF288F4BF142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9FDB96D-D01B-B9F1-09E7-E1301D3E4620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E7433D8D-D08F-AE0C-531A-F9EB78E71C13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D33537F8-004C-1BC3-AA61-C78358595C79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E69D41C3-56C6-608D-CED8-12D535A73FBF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67F42CC7-AFC0-9270-DCC2-CF6F1CE422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7C14F243-8EBF-43F3-550C-9394918585D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D1460379-A36B-CD8E-0AE7-FE9282D64580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6683F722-9E30-E3E4-B0E3-76BA52CC40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C7CCA187-4F86-EC98-AEE9-FC500C3675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01C0C53B-ACE9-BF06-46FB-40A028FF6B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 xmlns="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54EF8F1-99AF-FAE7-4F9B-951E6892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>
            <a:extLst>
              <a:ext uri="{FF2B5EF4-FFF2-40B4-BE49-F238E27FC236}">
                <a16:creationId xmlns:a16="http://schemas.microsoft.com/office/drawing/2014/main" id="{5B28B725-9864-EA62-93BB-96195A3FC4E9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>
            <a:extLst>
              <a:ext uri="{FF2B5EF4-FFF2-40B4-BE49-F238E27FC236}">
                <a16:creationId xmlns:a16="http://schemas.microsoft.com/office/drawing/2014/main" id="{18379995-26F3-C580-930C-42B673188A3F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>
            <a:extLst>
              <a:ext uri="{FF2B5EF4-FFF2-40B4-BE49-F238E27FC236}">
                <a16:creationId xmlns:a16="http://schemas.microsoft.com/office/drawing/2014/main" id="{11171FA1-566F-8686-40A8-9A3F401746C8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>
            <a:extLst>
              <a:ext uri="{FF2B5EF4-FFF2-40B4-BE49-F238E27FC236}">
                <a16:creationId xmlns:a16="http://schemas.microsoft.com/office/drawing/2014/main" id="{BF39D258-6E1C-2475-0765-B224D273694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>
            <a:extLst>
              <a:ext uri="{FF2B5EF4-FFF2-40B4-BE49-F238E27FC236}">
                <a16:creationId xmlns:a16="http://schemas.microsoft.com/office/drawing/2014/main" id="{CF2432BC-34AE-4DB5-022C-831D5B5BF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>
            <a:extLst>
              <a:ext uri="{FF2B5EF4-FFF2-40B4-BE49-F238E27FC236}">
                <a16:creationId xmlns:a16="http://schemas.microsoft.com/office/drawing/2014/main" id="{D8A8961B-71BD-C79C-96A9-B6B304FF8887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E26D766C-2503-1A60-3E81-84C8F5B173D0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F3C1E817-7531-5418-F605-7D10DD20A46F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>
            <a:extLst>
              <a:ext uri="{FF2B5EF4-FFF2-40B4-BE49-F238E27FC236}">
                <a16:creationId xmlns:a16="http://schemas.microsoft.com/office/drawing/2014/main" id="{02CA57EC-2DC8-CAAF-009E-6DEA4A00BADA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3E9BDB3B-B593-35D0-95BD-A0AE0E14ACAF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D3E412A1-CE6C-6F56-58D7-BA2E96E26C41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76475985-3F35-B90A-0818-2A5C2172A877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903CF390-6B1E-CA93-B38D-926FED2E139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84570CFD-2375-7B26-8B34-12ADE966638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A8A6A4E5-7A8F-C541-C1D0-62FB84C4C3B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F8B9D35F-D71F-F86B-8BDC-9853E7242D92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1AF9EF1B-A688-218D-8504-94C6AE84B884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250E219E-E234-4A56-F3C1-694B20D63715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4D813D42-E0C2-81DA-B385-7AA715B46E87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A3807801-D6D0-956E-B936-C74109045AD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22D8A08C-38E2-7B14-980F-7D52884DAB47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E0A943FB-8EB5-027E-FF03-3BF4653A617F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B6C986E5-87DB-983B-535E-7EE6CBC0FF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0A0A9DE5-2F93-A9C8-2A33-07F570108785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0286C75F-C6F9-AAD4-F045-AA949F96C761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0F4491C0-E810-A94F-681A-F875EF5E74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787017B1-DCD9-CB6A-D968-54BBB3D010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1EB998DA-F35D-F544-841B-068C2AB126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 xmlns=""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6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Use a (deep) neural network to </a:t>
            </a:r>
            <a:r>
              <a:rPr lang="en-GB" sz="1100" b="1" dirty="0"/>
              <a:t>approximate</a:t>
            </a:r>
            <a:r>
              <a:rPr lang="en-GB" sz="1100" dirty="0"/>
              <a:t> an unknown </a:t>
            </a:r>
            <a:r>
              <a:rPr lang="en-GB" sz="1100" b="1" dirty="0"/>
              <a:t>function</a:t>
            </a:r>
            <a:endParaRPr sz="1100" b="1" dirty="0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477C8EB5-D126-E9C7-3EBC-3BD223066289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69E3A151-D619-3A22-6546-FDDCDA8E4C1B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80B15FB8-9886-0203-F10B-EFBD057DA94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E19A9232-E7F8-041B-5EBE-2E5AC44D07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EB5073AF-55EB-030A-BEF0-FE2CA6D51361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7A31858B-3F58-6194-3FF4-3D575518E64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88EDA813-9D1F-D33B-9E22-3B51AF5E6EA9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5094D160-E614-1A5D-3055-77CF6359CC9B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79F1ECB3-3EAD-6336-8D65-4EFAE8D56B87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2D2B5A20-D923-427A-DCA0-31DF942E55ED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9A1A5D27-BAFA-6D44-6BBE-2B09FC3D6FE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0BADBA2C-E07D-3B65-5DC4-094510AB998C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F6C220D4-A55F-597D-C158-4DDC0A9BF2BA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97DBD115-A400-1DAF-C1C1-32659F52A4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579F1B1D-D972-5BE8-16D8-EABDC936395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DC3EB005-155B-06E1-3CD0-0EDFEB4E5456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A4F9DA4C-EE44-9C87-C0EA-6A1B7D9447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3DC5A964-DD99-711C-E20A-6B6EC94105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F896C73D-7D62-6F95-84F2-95D8D7E7A2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365;p30">
            <a:extLst>
              <a:ext uri="{FF2B5EF4-FFF2-40B4-BE49-F238E27FC236}">
                <a16:creationId xmlns:a16="http://schemas.microsoft.com/office/drawing/2014/main" id="{65A8374E-0BA4-1949-1B99-558322D5397D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Google Shape;369;p30">
            <a:extLst>
              <a:ext uri="{FF2B5EF4-FFF2-40B4-BE49-F238E27FC236}">
                <a16:creationId xmlns:a16="http://schemas.microsoft.com/office/drawing/2014/main" id="{31410AC7-5E17-59A1-2334-FCE830A2416D}"/>
              </a:ext>
            </a:extLst>
          </p:cNvPr>
          <p:cNvCxnSpPr>
            <a:cxnSpLocks/>
            <a:stCxn id="60" idx="7"/>
            <a:endCxn id="35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369;p30">
            <a:extLst>
              <a:ext uri="{FF2B5EF4-FFF2-40B4-BE49-F238E27FC236}">
                <a16:creationId xmlns:a16="http://schemas.microsoft.com/office/drawing/2014/main" id="{A235B153-4D6C-611B-614C-5C6977866AA1}"/>
              </a:ext>
            </a:extLst>
          </p:cNvPr>
          <p:cNvCxnSpPr>
            <a:cxnSpLocks/>
            <a:stCxn id="60" idx="7"/>
            <a:endCxn id="34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5" name="Google Shape;365;p30">
            <a:extLst>
              <a:ext uri="{FF2B5EF4-FFF2-40B4-BE49-F238E27FC236}">
                <a16:creationId xmlns:a16="http://schemas.microsoft.com/office/drawing/2014/main" id="{3866FB23-D050-29D3-4D79-2D50CD8F5EC3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981003E4-5FC7-95E2-59AD-D81589EC76F3}"/>
              </a:ext>
            </a:extLst>
          </p:cNvPr>
          <p:cNvCxnSpPr>
            <a:cxnSpLocks/>
            <a:stCxn id="455" idx="7"/>
            <a:endCxn id="36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8FFE3618-3116-8A1B-6C7D-454A216F81E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1674756-9519-3BF9-B52A-ED990934485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A85A4286-4AC3-ECD4-AEA0-D9E4981BA22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F6EE6D17-EBD1-2BA4-1EA3-9D92417979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5D35D466-34CD-F85C-74F6-1D8D16111A74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A63754A8-6423-346B-8719-BA5CFD25D6DA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EDCEE375-154E-A05A-C4FA-172F304C4F3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264B8764-26BD-997F-9E72-D1178445A943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11ACCFA0-FAFE-061C-9FBA-7860FDED8E5F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435FA6C0-AA70-B0FD-1C12-17FDA14D0A1C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A4438434-6280-D8A3-D8C9-008278C35930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46E23027-24E1-4567-4864-1D0F507B8542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DAEAAFD3-4836-6532-5D0E-756F63D7E2FB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9E00769F-8BB6-3EC7-E618-754B6533FD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3C5841C5-EC9F-5287-E858-5CEFFEC87903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01886060-D70F-5B14-0C1E-4A960254AC67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F5A772A1-840A-E971-BD64-0DD085107A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86008C19-C413-6BE1-6777-FE5F20B6DA5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F1FDA7DF-EE78-D71D-F564-9BEE66C0EA1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3B905279-BE1D-50C0-3FE6-A86CAE7C1494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597E90F1-4124-9867-8659-5671C66DA5F3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F22328EE-037A-9198-4249-0369A9F9619F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0F0FADBB-F638-87F5-3702-1F4EF3BE149D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4891E754-9C10-584A-1BEB-73716AF2A0E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blipFill>
                <a:blip r:embed="rId19"/>
                <a:stretch>
                  <a:fillRect l="-3333" t="-17241" r="-583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</p:txBody>
          </p:sp>
        </mc:Choice>
        <mc:Fallback xmlns=""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>
          <a:extLst>
            <a:ext uri="{FF2B5EF4-FFF2-40B4-BE49-F238E27FC236}">
              <a16:creationId xmlns:a16="http://schemas.microsoft.com/office/drawing/2014/main" id="{B1724F05-CED7-8CE6-0E58-7C2EC14D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>
            <a:extLst>
              <a:ext uri="{FF2B5EF4-FFF2-40B4-BE49-F238E27FC236}">
                <a16:creationId xmlns:a16="http://schemas.microsoft.com/office/drawing/2014/main" id="{799B222E-52D1-7F74-7AF5-241771490C0A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>
            <a:extLst>
              <a:ext uri="{FF2B5EF4-FFF2-40B4-BE49-F238E27FC236}">
                <a16:creationId xmlns:a16="http://schemas.microsoft.com/office/drawing/2014/main" id="{977E4193-412F-AEE7-5F53-9115A5C2FC72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>
            <a:extLst>
              <a:ext uri="{FF2B5EF4-FFF2-40B4-BE49-F238E27FC236}">
                <a16:creationId xmlns:a16="http://schemas.microsoft.com/office/drawing/2014/main" id="{4FEA2A7E-78B0-AC54-2141-F8A6D4F5389B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>
            <a:extLst>
              <a:ext uri="{FF2B5EF4-FFF2-40B4-BE49-F238E27FC236}">
                <a16:creationId xmlns:a16="http://schemas.microsoft.com/office/drawing/2014/main" id="{53F3E69B-435B-F4C5-76C6-402C1B2FAF97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>
            <a:extLst>
              <a:ext uri="{FF2B5EF4-FFF2-40B4-BE49-F238E27FC236}">
                <a16:creationId xmlns:a16="http://schemas.microsoft.com/office/drawing/2014/main" id="{722FF9FE-30B9-768E-11CE-FE9C3604C5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>
            <a:extLst>
              <a:ext uri="{FF2B5EF4-FFF2-40B4-BE49-F238E27FC236}">
                <a16:creationId xmlns:a16="http://schemas.microsoft.com/office/drawing/2014/main" id="{63F9F024-6440-918C-3CCB-9B2962B2D178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>
            <a:extLst>
              <a:ext uri="{FF2B5EF4-FFF2-40B4-BE49-F238E27FC236}">
                <a16:creationId xmlns:a16="http://schemas.microsoft.com/office/drawing/2014/main" id="{A636CC63-AF43-C567-170E-BE8CFD5803B4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>
            <a:extLst>
              <a:ext uri="{FF2B5EF4-FFF2-40B4-BE49-F238E27FC236}">
                <a16:creationId xmlns:a16="http://schemas.microsoft.com/office/drawing/2014/main" id="{748783C9-72F3-59EB-316F-935FFEE250E1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>
            <a:extLst>
              <a:ext uri="{FF2B5EF4-FFF2-40B4-BE49-F238E27FC236}">
                <a16:creationId xmlns:a16="http://schemas.microsoft.com/office/drawing/2014/main" id="{0D09048E-EA85-55B3-9392-AF6347366740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4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5343CBCF-9F50-1979-794E-C7D899AE7D3C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953129C-76AE-CE74-0DF3-66FFCDECF932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260D3022-9990-8E98-184B-E5A19BCCCCBD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0393255E-3FA0-8D58-79DF-C98354B81E94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ED8D8A1B-6C9C-C96C-DEB3-2F113869A0A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72BE5269-928B-E1DF-3FAE-EE7D93A90EED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56EF1294-B2DF-3834-B671-C1DB40929517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759B9C03-AD46-31F8-7BD5-6D08155190DF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86DAC885-E181-5D73-6174-D787CF1518B1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308BA875-AB81-4C63-07FB-73D295BE46B7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47A41887-1789-521A-EF55-1299DF6AB791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3014D313-7BF3-E392-E834-98C1D0478C87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4847D477-FB0F-CD84-F1B4-643B14BCD08A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B86560D0-A796-4A04-DF49-20CC904C9E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01A43E63-1619-648F-FA29-67CDAEDA4519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A6168D18-0956-DC1A-F6BA-49D2E78E0B26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249318EC-C8F2-BE4F-0242-24BF522F98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1AED1192-C236-2642-7CCB-EC1B2AA2876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7700D3DA-4012-6B71-A3A9-161A160A83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84157871-0ED6-EC05-C810-DE3D80F6EE35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DE7C681D-4DE0-6125-F61E-98E978C075F9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E2D79A6E-43B7-D3C3-1DEA-7955572075F5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745DC573-6773-CC1F-14E2-5B5E8D092728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C9BFD17E-5D70-32FE-40B7-56DAEFAA3B35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blipFill>
                <a:blip r:embed="rId19"/>
                <a:stretch>
                  <a:fillRect l="-2759" t="-17241" r="-344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sz="1200" dirty="0"/>
              </a:p>
            </p:txBody>
          </p:sp>
        </mc:Choice>
        <mc:Fallback xmlns=""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59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Google Shape;554;p35"/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sz="1200" dirty="0"/>
              </a:p>
            </p:txBody>
          </p:sp>
        </mc:Choice>
        <mc:Fallback xmlns="">
          <p:sp>
            <p:nvSpPr>
              <p:cNvPr id="554" name="Google Shape;554;p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grpSp>
        <p:nvGrpSpPr>
          <p:cNvPr id="32" name="Google Shape;360;p30">
            <a:extLst>
              <a:ext uri="{FF2B5EF4-FFF2-40B4-BE49-F238E27FC236}">
                <a16:creationId xmlns:a16="http://schemas.microsoft.com/office/drawing/2014/main" id="{C20EFFCA-A88F-7CCC-23D2-274FA6F6F21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3" name="Google Shape;361;p30">
              <a:extLst>
                <a:ext uri="{FF2B5EF4-FFF2-40B4-BE49-F238E27FC236}">
                  <a16:creationId xmlns:a16="http://schemas.microsoft.com/office/drawing/2014/main" id="{67945929-BD41-20A7-699E-D1F87BA6521E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;p30">
              <a:extLst>
                <a:ext uri="{FF2B5EF4-FFF2-40B4-BE49-F238E27FC236}">
                  <a16:creationId xmlns:a16="http://schemas.microsoft.com/office/drawing/2014/main" id="{F760E0AA-83F1-3748-6300-043009B134F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;p30">
              <a:extLst>
                <a:ext uri="{FF2B5EF4-FFF2-40B4-BE49-F238E27FC236}">
                  <a16:creationId xmlns:a16="http://schemas.microsoft.com/office/drawing/2014/main" id="{39B8EBD8-0600-3715-1AEA-182FC8E2454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4;p30">
              <a:extLst>
                <a:ext uri="{FF2B5EF4-FFF2-40B4-BE49-F238E27FC236}">
                  <a16:creationId xmlns:a16="http://schemas.microsoft.com/office/drawing/2014/main" id="{3AB4C47D-1F0B-9436-7C8D-83E965027542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;p30">
              <a:extLst>
                <a:ext uri="{FF2B5EF4-FFF2-40B4-BE49-F238E27FC236}">
                  <a16:creationId xmlns:a16="http://schemas.microsoft.com/office/drawing/2014/main" id="{F95FDA56-C1E0-E776-96EB-A8A92BE71DB2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66;p30">
              <a:extLst>
                <a:ext uri="{FF2B5EF4-FFF2-40B4-BE49-F238E27FC236}">
                  <a16:creationId xmlns:a16="http://schemas.microsoft.com/office/drawing/2014/main" id="{696A1883-0970-71B8-ABF2-247277FFA2F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67;p30">
              <a:extLst>
                <a:ext uri="{FF2B5EF4-FFF2-40B4-BE49-F238E27FC236}">
                  <a16:creationId xmlns:a16="http://schemas.microsoft.com/office/drawing/2014/main" id="{C3645E63-945C-1FC0-CED0-B5056C27A33E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68;p30">
              <a:extLst>
                <a:ext uri="{FF2B5EF4-FFF2-40B4-BE49-F238E27FC236}">
                  <a16:creationId xmlns:a16="http://schemas.microsoft.com/office/drawing/2014/main" id="{72135266-B0D6-7D95-2B86-4B4C3CE2BA2A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69;p30">
              <a:extLst>
                <a:ext uri="{FF2B5EF4-FFF2-40B4-BE49-F238E27FC236}">
                  <a16:creationId xmlns:a16="http://schemas.microsoft.com/office/drawing/2014/main" id="{5E073174-C54F-1EF0-E539-0247FCED9B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0;p30">
              <a:extLst>
                <a:ext uri="{FF2B5EF4-FFF2-40B4-BE49-F238E27FC236}">
                  <a16:creationId xmlns:a16="http://schemas.microsoft.com/office/drawing/2014/main" id="{A60A6F38-E20F-A611-D7A5-7DFD2B2FE968}"/>
                </a:ext>
              </a:extLst>
            </p:cNvPr>
            <p:cNvCxnSpPr>
              <a:stCxn id="37" idx="2"/>
              <a:endCxn id="3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371;p30">
              <a:extLst>
                <a:ext uri="{FF2B5EF4-FFF2-40B4-BE49-F238E27FC236}">
                  <a16:creationId xmlns:a16="http://schemas.microsoft.com/office/drawing/2014/main" id="{26E9BA67-32DA-C0B9-5220-D952EB755FE8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72;p30">
              <a:extLst>
                <a:ext uri="{FF2B5EF4-FFF2-40B4-BE49-F238E27FC236}">
                  <a16:creationId xmlns:a16="http://schemas.microsoft.com/office/drawing/2014/main" id="{6A4E122E-50CD-E821-86BD-0D438F12B899}"/>
                </a:ext>
              </a:extLst>
            </p:cNvPr>
            <p:cNvCxnSpPr>
              <a:cxnSpLocks/>
              <a:stCxn id="38" idx="2"/>
              <a:endCxn id="3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Google Shape;373;p30">
            <a:extLst>
              <a:ext uri="{FF2B5EF4-FFF2-40B4-BE49-F238E27FC236}">
                <a16:creationId xmlns:a16="http://schemas.microsoft.com/office/drawing/2014/main" id="{53C28C38-0774-0E5E-6A70-747A54CD89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377;p30">
            <a:extLst>
              <a:ext uri="{FF2B5EF4-FFF2-40B4-BE49-F238E27FC236}">
                <a16:creationId xmlns:a16="http://schemas.microsoft.com/office/drawing/2014/main" id="{C912AAD5-2A19-7338-264B-F39178D0A2AD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378;p30">
            <a:extLst>
              <a:ext uri="{FF2B5EF4-FFF2-40B4-BE49-F238E27FC236}">
                <a16:creationId xmlns:a16="http://schemas.microsoft.com/office/drawing/2014/main" id="{E100A749-22CD-F417-397D-E204BF9874C4}"/>
              </a:ext>
            </a:extLst>
          </p:cNvPr>
          <p:cNvCxnSpPr>
            <a:stCxn id="33" idx="6"/>
            <a:endCxn id="37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379;p30">
            <a:extLst>
              <a:ext uri="{FF2B5EF4-FFF2-40B4-BE49-F238E27FC236}">
                <a16:creationId xmlns:a16="http://schemas.microsoft.com/office/drawing/2014/main" id="{8B30D561-1D78-8FA7-13AD-AEB86720D09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80;p30">
            <a:extLst>
              <a:ext uri="{FF2B5EF4-FFF2-40B4-BE49-F238E27FC236}">
                <a16:creationId xmlns:a16="http://schemas.microsoft.com/office/drawing/2014/main" id="{93FB2EB6-E16D-1B54-1910-0C02B69A5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2;p30">
            <a:extLst>
              <a:ext uri="{FF2B5EF4-FFF2-40B4-BE49-F238E27FC236}">
                <a16:creationId xmlns:a16="http://schemas.microsoft.com/office/drawing/2014/main" id="{0E31F66D-430F-7D9B-8E13-5BFC4C94E8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Google Shape;369;p30">
            <a:extLst>
              <a:ext uri="{FF2B5EF4-FFF2-40B4-BE49-F238E27FC236}">
                <a16:creationId xmlns:a16="http://schemas.microsoft.com/office/drawing/2014/main" id="{B979B72E-2C64-D36C-D76D-D30E6C9F142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369;p30">
            <a:extLst>
              <a:ext uri="{FF2B5EF4-FFF2-40B4-BE49-F238E27FC236}">
                <a16:creationId xmlns:a16="http://schemas.microsoft.com/office/drawing/2014/main" id="{FE9BE0D9-ECB6-04F1-33E3-1ABC04A81095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oogle Shape;365;p30">
            <a:extLst>
              <a:ext uri="{FF2B5EF4-FFF2-40B4-BE49-F238E27FC236}">
                <a16:creationId xmlns:a16="http://schemas.microsoft.com/office/drawing/2014/main" id="{52F7C9F4-225A-5764-DE1C-A64913741471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369;p30">
            <a:extLst>
              <a:ext uri="{FF2B5EF4-FFF2-40B4-BE49-F238E27FC236}">
                <a16:creationId xmlns:a16="http://schemas.microsoft.com/office/drawing/2014/main" id="{7229D5F0-D945-44D6-7AB8-966E3673FB41}"/>
              </a:ext>
            </a:extLst>
          </p:cNvPr>
          <p:cNvCxnSpPr>
            <a:cxnSpLocks/>
            <a:stCxn id="62" idx="7"/>
            <a:endCxn id="38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Google Shape;365;p30">
            <a:extLst>
              <a:ext uri="{FF2B5EF4-FFF2-40B4-BE49-F238E27FC236}">
                <a16:creationId xmlns:a16="http://schemas.microsoft.com/office/drawing/2014/main" id="{032CA004-9904-EE26-2788-AFF170031C0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19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blipFill>
                <a:blip r:embed="rId20"/>
                <a:stretch>
                  <a:fillRect l="-2759" t="-17241" r="-344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hlinkClick r:id="rId4"/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61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48078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4577</Words>
  <Application>Microsoft Macintosh PowerPoint</Application>
  <PresentationFormat>On-screen Show (16:9)</PresentationFormat>
  <Paragraphs>1136</Paragraphs>
  <Slides>118</Slides>
  <Notes>118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37</cp:revision>
  <dcterms:modified xsi:type="dcterms:W3CDTF">2024-10-31T12:56:46Z</dcterms:modified>
</cp:coreProperties>
</file>